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Editar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18114" y="2211010"/>
            <a:ext cx="11750729" cy="1405769"/>
          </a:xfrm>
        </p:spPr>
        <p:txBody>
          <a:bodyPr>
            <a:noAutofit/>
          </a:bodyPr>
          <a:lstStyle/>
          <a:p>
            <a:pPr algn="ctr"/>
            <a:r>
              <a:rPr lang="es-ES" sz="3500" dirty="0" smtClean="0">
                <a:latin typeface="Arial Black" panose="020B0A04020102020204" pitchFamily="34" charset="0"/>
              </a:rPr>
              <a:t>¿Cómo tener acceso a las funciones </a:t>
            </a:r>
            <a:r>
              <a:rPr lang="es-ES" sz="3500" dirty="0" smtClean="0">
                <a:latin typeface="Arial Black" panose="020B0A04020102020204" pitchFamily="34" charset="0"/>
              </a:rPr>
              <a:t>avanzadas </a:t>
            </a:r>
            <a:r>
              <a:rPr lang="es-ES" sz="3500" dirty="0" smtClean="0">
                <a:latin typeface="Arial Black" panose="020B0A04020102020204" pitchFamily="34" charset="0"/>
              </a:rPr>
              <a:t>del mapa interactivo de la congregación?</a:t>
            </a:r>
          </a:p>
          <a:p>
            <a:pPr algn="ctr"/>
            <a:endParaRPr lang="es-ES" sz="3500" dirty="0" smtClean="0">
              <a:latin typeface="Arial Black" panose="020B0A04020102020204" pitchFamily="34" charset="0"/>
            </a:endParaRPr>
          </a:p>
          <a:p>
            <a:pPr algn="ctr"/>
            <a:r>
              <a:rPr lang="es-ES" sz="3500" dirty="0" smtClean="0">
                <a:latin typeface="Arial Black" panose="020B0A04020102020204" pitchFamily="34" charset="0"/>
              </a:rPr>
              <a:t>(Para ancianos y viajantes)</a:t>
            </a:r>
            <a:endParaRPr lang="es-AR" sz="3500" dirty="0">
              <a:latin typeface="Arial Black" panose="020B0A04020102020204" pitchFamily="34" charset="0"/>
            </a:endParaRPr>
          </a:p>
        </p:txBody>
      </p:sp>
      <p:pic>
        <p:nvPicPr>
          <p:cNvPr id="4" name="sjjm_S_05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0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80105" y="71968"/>
            <a:ext cx="11309124" cy="1405769"/>
          </a:xfrm>
        </p:spPr>
        <p:txBody>
          <a:bodyPr>
            <a:normAutofit/>
          </a:bodyPr>
          <a:lstStyle/>
          <a:p>
            <a:pPr algn="ctr"/>
            <a:r>
              <a:rPr lang="es-E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En la barra lateral izquierda, </a:t>
            </a:r>
            <a:r>
              <a:rPr lang="es-ES" sz="3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tocá</a:t>
            </a:r>
            <a:r>
              <a:rPr lang="es-E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 la imagen de la “personita”</a:t>
            </a:r>
          </a:p>
          <a:p>
            <a:pPr algn="ctr"/>
            <a:r>
              <a:rPr lang="es-E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que está debajo de todo…</a:t>
            </a:r>
            <a:endParaRPr lang="es-AR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180" y="1258004"/>
            <a:ext cx="9900226" cy="5310575"/>
          </a:xfrm>
          <a:prstGeom prst="rect">
            <a:avLst/>
          </a:prstGeom>
        </p:spPr>
      </p:pic>
      <p:sp>
        <p:nvSpPr>
          <p:cNvPr id="7" name="Flecha derecha 6"/>
          <p:cNvSpPr/>
          <p:nvPr/>
        </p:nvSpPr>
        <p:spPr>
          <a:xfrm rot="10800000">
            <a:off x="1518407" y="3003260"/>
            <a:ext cx="679508" cy="36911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0031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80105" y="71968"/>
            <a:ext cx="11309124" cy="1405769"/>
          </a:xfrm>
        </p:spPr>
        <p:txBody>
          <a:bodyPr>
            <a:normAutofit/>
          </a:bodyPr>
          <a:lstStyle/>
          <a:p>
            <a:pPr algn="ctr"/>
            <a:r>
              <a:rPr lang="es-E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En los campos Usuario y Contraseña, escribí los datos que se te proporcionaron. </a:t>
            </a:r>
            <a:r>
              <a:rPr lang="es-ES" sz="3000" smtClean="0">
                <a:latin typeface="Arial" panose="020B0604020202020204" pitchFamily="34" charset="0"/>
                <a:cs typeface="Arial" panose="020B0604020202020204" pitchFamily="34" charset="0"/>
              </a:rPr>
              <a:t>Finalmente</a:t>
            </a:r>
            <a:r>
              <a:rPr lang="es-E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sz="3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tocá</a:t>
            </a:r>
            <a:r>
              <a:rPr lang="es-E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 Ingresar y… LISTO…!!!</a:t>
            </a:r>
            <a:endParaRPr lang="es-AR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527" y="1477737"/>
            <a:ext cx="8224424" cy="414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557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80105" y="71968"/>
            <a:ext cx="11309124" cy="1405769"/>
          </a:xfrm>
        </p:spPr>
        <p:txBody>
          <a:bodyPr>
            <a:normAutofit lnSpcReduction="10000"/>
          </a:bodyPr>
          <a:lstStyle/>
          <a:p>
            <a:pPr algn="ctr"/>
            <a:r>
              <a:rPr lang="es-E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A continuación, verás que en la barra lateral que se agregó el ícono de una casita. Si lo </a:t>
            </a:r>
            <a:r>
              <a:rPr lang="es-ES" sz="3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tocás</a:t>
            </a:r>
            <a:r>
              <a:rPr lang="es-E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, podrás escribir o seleccionar la familia para ver su ubicación en el mapa… </a:t>
            </a:r>
            <a:endParaRPr lang="es-AR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331" y="1477737"/>
            <a:ext cx="6989146" cy="516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26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80105" y="71968"/>
            <a:ext cx="11309124" cy="1405769"/>
          </a:xfrm>
        </p:spPr>
        <p:txBody>
          <a:bodyPr>
            <a:normAutofit/>
          </a:bodyPr>
          <a:lstStyle/>
          <a:p>
            <a:pPr algn="ctr"/>
            <a:r>
              <a:rPr lang="es-E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Cuando </a:t>
            </a:r>
            <a:r>
              <a:rPr lang="es-ES" sz="3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hayás</a:t>
            </a:r>
            <a:r>
              <a:rPr lang="es-ES" sz="3000" dirty="0" smtClean="0">
                <a:latin typeface="Arial" panose="020B0604020202020204" pitchFamily="34" charset="0"/>
                <a:cs typeface="Arial" panose="020B0604020202020204" pitchFamily="34" charset="0"/>
              </a:rPr>
              <a:t> seleccionado una familia, automáticamente podrás ver su ubicación en el mapa junto con algunos datos de interés… </a:t>
            </a:r>
            <a:endParaRPr lang="es-AR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506" y="1097897"/>
            <a:ext cx="5129359" cy="542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696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7000"/>
    </mc:Choice>
    <mc:Fallback xmlns="">
      <p:transition spd="slow" advClick="0" advTm="7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31</TotalTime>
  <Words>121</Words>
  <Application>Microsoft Office PowerPoint</Application>
  <PresentationFormat>Panorámica</PresentationFormat>
  <Paragraphs>8</Paragraphs>
  <Slides>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Century Gothic</vt:lpstr>
      <vt:lpstr>Wingdings 3</vt:lpstr>
      <vt:lpstr>Sector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Claudio Mauricio Godoy</dc:creator>
  <cp:lastModifiedBy>Claudio Mauricio Godoy</cp:lastModifiedBy>
  <cp:revision>14</cp:revision>
  <dcterms:created xsi:type="dcterms:W3CDTF">2025-10-13T15:11:30Z</dcterms:created>
  <dcterms:modified xsi:type="dcterms:W3CDTF">2026-02-06T16:14:47Z</dcterms:modified>
</cp:coreProperties>
</file>

<file path=docProps/thumbnail.jpeg>
</file>